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26-02-2025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2/26/2025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bipriya1010/Stenography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 Using </a:t>
            </a:r>
            <a:r>
              <a:rPr lang="en-US" sz="36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Stedanography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17529" y="4586365"/>
            <a:ext cx="7980183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 Priya Dharsini E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Priya Dharsini E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&amp; Department : </a:t>
            </a:r>
            <a:r>
              <a:rPr lang="en-US" sz="2000" b="0" i="0" dirty="0">
                <a:solidFill>
                  <a:srgbClr val="00B050"/>
                </a:solidFill>
                <a:effectLst/>
                <a:latin typeface="Roboto" panose="020F0502020204030204" pitchFamily="2" charset="0"/>
              </a:rPr>
              <a:t>Kamaraj College of Engineering and Technology -ECE</a:t>
            </a:r>
            <a:endParaRPr lang="en-US" sz="2000" b="1" dirty="0">
              <a:solidFill>
                <a:srgbClr val="00B050"/>
              </a:solidFill>
              <a:latin typeface="Arial"/>
              <a:cs typeface="Arial"/>
            </a:endParaRP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A25FC0-3555-A748-69E6-B299AFB53B5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2853858"/>
            <a:ext cx="492743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AI-based detection resistance.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Blockchain for tamper-proof security.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 app integration. 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b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increasing risk of data breaches, secure communication methods are essential. Traditional encryption methods make data protection possible but can attract unwanted attention from attackers.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Steganography allows hiding sensitive information in images, making it difficult for attackers to detect or intercept.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Libraries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Platforms 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9064C017-E385-FD54-8C25-1B60871582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72534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5DD80A0-A04F-8000-A6DB-7766DFD092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2346029"/>
            <a:ext cx="6630341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High-security encryption before embedding.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Minimal impact on image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 for encoding and decoding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Invisible Data Embedding 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Dual-Layer Security (Encryption + Steganography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to Detect &amp; Trace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2D84AD6-93CB-2FE6-40BB-60C75B6A65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2484526"/>
            <a:ext cx="633378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Government agencies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Journalists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Corporate entities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 &amp; Digital Forensics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Individuals needing confidential communication </a:t>
            </a: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8EDF66C-AE61-1E4C-01EB-5705DAD088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8537" y="4441134"/>
            <a:ext cx="2258497" cy="226132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22AF68-7A00-D0C5-92E4-A8310B385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44" y="1393816"/>
            <a:ext cx="5682358" cy="2706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F604E1-C36C-E4C5-CFC1-45925B427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749" y="733899"/>
            <a:ext cx="4531148" cy="566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ensures secure data transmission by embedding secret information in images using steganography.</a:t>
            </a:r>
            <a:br>
              <a:rPr lang="en-US" dirty="0"/>
            </a:br>
            <a:r>
              <a:rPr lang="en-US" dirty="0"/>
              <a:t>It provides an additional layer of security in digital communication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https://github.com/Abipriya1010/Stenography.git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http://purl.org/dc/elements/1.1/"/>
    <ds:schemaRef ds:uri="fadb41d3-f9cb-40fb-903c-8cacaba95bb5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b30265f8-c5e2-4918-b4a1-b977299ca3e2"/>
    <ds:schemaRef ds:uri="http://www.w3.org/XML/1998/namespace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592</TotalTime>
  <Words>220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Franklin Gothic Book</vt:lpstr>
      <vt:lpstr>Franklin Gothic Demi</vt:lpstr>
      <vt:lpstr>Roboto</vt:lpstr>
      <vt:lpstr>Times New Roman</vt:lpstr>
      <vt:lpstr>Wingdings 2</vt:lpstr>
      <vt:lpstr>DividendVTI</vt:lpstr>
      <vt:lpstr>Secure Data Hiding in image Using Stedanography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Priyadharshini Easter Rajan</cp:lastModifiedBy>
  <cp:revision>28</cp:revision>
  <dcterms:created xsi:type="dcterms:W3CDTF">2021-05-26T16:50:10Z</dcterms:created>
  <dcterms:modified xsi:type="dcterms:W3CDTF">2025-02-26T17:42:43Z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